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3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kees den Otter" userId="45164e2d-bd72-4cb9-860e-913f35c6e7ee" providerId="ADAL" clId="{36290FED-4405-4285-9EE2-C75E7CCBEF1C}"/>
    <pc:docChg chg="modSld">
      <pc:chgData name="Jankees den Otter" userId="45164e2d-bd72-4cb9-860e-913f35c6e7ee" providerId="ADAL" clId="{36290FED-4405-4285-9EE2-C75E7CCBEF1C}" dt="2022-04-04T08:20:46.637" v="4" actId="113"/>
      <pc:docMkLst>
        <pc:docMk/>
      </pc:docMkLst>
      <pc:sldChg chg="modSp mod">
        <pc:chgData name="Jankees den Otter" userId="45164e2d-bd72-4cb9-860e-913f35c6e7ee" providerId="ADAL" clId="{36290FED-4405-4285-9EE2-C75E7CCBEF1C}" dt="2022-04-04T08:20:46.637" v="4" actId="113"/>
        <pc:sldMkLst>
          <pc:docMk/>
          <pc:sldMk cId="347951848" sldId="263"/>
        </pc:sldMkLst>
        <pc:spChg chg="mod">
          <ac:chgData name="Jankees den Otter" userId="45164e2d-bd72-4cb9-860e-913f35c6e7ee" providerId="ADAL" clId="{36290FED-4405-4285-9EE2-C75E7CCBEF1C}" dt="2022-04-04T08:20:46.637" v="4" actId="113"/>
          <ac:spMkLst>
            <pc:docMk/>
            <pc:sldMk cId="347951848" sldId="263"/>
            <ac:spMk id="3" creationId="{DD0A435B-516B-4518-9805-0FDAC96984BD}"/>
          </ac:spMkLst>
        </pc:spChg>
      </pc:sldChg>
      <pc:sldChg chg="modSp mod">
        <pc:chgData name="Jankees den Otter" userId="45164e2d-bd72-4cb9-860e-913f35c6e7ee" providerId="ADAL" clId="{36290FED-4405-4285-9EE2-C75E7CCBEF1C}" dt="2022-04-04T08:20:16.147" v="2" actId="113"/>
        <pc:sldMkLst>
          <pc:docMk/>
          <pc:sldMk cId="2768367040" sldId="266"/>
        </pc:sldMkLst>
        <pc:spChg chg="mod">
          <ac:chgData name="Jankees den Otter" userId="45164e2d-bd72-4cb9-860e-913f35c6e7ee" providerId="ADAL" clId="{36290FED-4405-4285-9EE2-C75E7CCBEF1C}" dt="2022-04-04T08:20:16.147" v="2" actId="113"/>
          <ac:spMkLst>
            <pc:docMk/>
            <pc:sldMk cId="2768367040" sldId="266"/>
            <ac:spMk id="3" creationId="{FBEEC5A1-B0C2-4728-9E7A-2E77F8A81D70}"/>
          </ac:spMkLst>
        </pc:spChg>
      </pc:sldChg>
      <pc:sldChg chg="modSp mod">
        <pc:chgData name="Jankees den Otter" userId="45164e2d-bd72-4cb9-860e-913f35c6e7ee" providerId="ADAL" clId="{36290FED-4405-4285-9EE2-C75E7CCBEF1C}" dt="2022-04-04T08:20:06.278" v="1" actId="113"/>
        <pc:sldMkLst>
          <pc:docMk/>
          <pc:sldMk cId="3278633623" sldId="267"/>
        </pc:sldMkLst>
        <pc:spChg chg="mod">
          <ac:chgData name="Jankees den Otter" userId="45164e2d-bd72-4cb9-860e-913f35c6e7ee" providerId="ADAL" clId="{36290FED-4405-4285-9EE2-C75E7CCBEF1C}" dt="2022-04-04T08:20:06.278" v="1" actId="113"/>
          <ac:spMkLst>
            <pc:docMk/>
            <pc:sldMk cId="3278633623" sldId="267"/>
            <ac:spMk id="3" creationId="{BFB44574-1D0E-4056-A1FD-218FB6B1B4FE}"/>
          </ac:spMkLst>
        </pc:spChg>
      </pc:sldChg>
    </pc:docChg>
  </pc:docChgLst>
  <pc:docChgLst>
    <pc:chgData name="Jankees den Otter" userId="45164e2d-bd72-4cb9-860e-913f35c6e7ee" providerId="ADAL" clId="{9E4F13C6-95C5-4AA5-AF3B-20DF09D74057}"/>
    <pc:docChg chg="custSel modSld">
      <pc:chgData name="Jankees den Otter" userId="45164e2d-bd72-4cb9-860e-913f35c6e7ee" providerId="ADAL" clId="{9E4F13C6-95C5-4AA5-AF3B-20DF09D74057}" dt="2022-01-11T10:49:52.471" v="188" actId="113"/>
      <pc:docMkLst>
        <pc:docMk/>
      </pc:docMkLst>
      <pc:sldChg chg="modSp mod">
        <pc:chgData name="Jankees den Otter" userId="45164e2d-bd72-4cb9-860e-913f35c6e7ee" providerId="ADAL" clId="{9E4F13C6-95C5-4AA5-AF3B-20DF09D74057}" dt="2022-01-11T10:47:20.507" v="162" actId="113"/>
        <pc:sldMkLst>
          <pc:docMk/>
          <pc:sldMk cId="2768367040" sldId="266"/>
        </pc:sldMkLst>
        <pc:spChg chg="mod">
          <ac:chgData name="Jankees den Otter" userId="45164e2d-bd72-4cb9-860e-913f35c6e7ee" providerId="ADAL" clId="{9E4F13C6-95C5-4AA5-AF3B-20DF09D74057}" dt="2022-01-11T10:40:46.751" v="29" actId="1076"/>
          <ac:spMkLst>
            <pc:docMk/>
            <pc:sldMk cId="2768367040" sldId="266"/>
            <ac:spMk id="2" creationId="{81CBEE4F-33B2-45F7-97CC-310FC3DF7E9F}"/>
          </ac:spMkLst>
        </pc:spChg>
        <pc:spChg chg="mod">
          <ac:chgData name="Jankees den Otter" userId="45164e2d-bd72-4cb9-860e-913f35c6e7ee" providerId="ADAL" clId="{9E4F13C6-95C5-4AA5-AF3B-20DF09D74057}" dt="2022-01-11T10:47:20.507" v="162" actId="113"/>
          <ac:spMkLst>
            <pc:docMk/>
            <pc:sldMk cId="2768367040" sldId="266"/>
            <ac:spMk id="3" creationId="{FBEEC5A1-B0C2-4728-9E7A-2E77F8A81D70}"/>
          </ac:spMkLst>
        </pc:spChg>
      </pc:sldChg>
      <pc:sldChg chg="modSp mod">
        <pc:chgData name="Jankees den Otter" userId="45164e2d-bd72-4cb9-860e-913f35c6e7ee" providerId="ADAL" clId="{9E4F13C6-95C5-4AA5-AF3B-20DF09D74057}" dt="2022-01-11T10:49:52.471" v="188" actId="113"/>
        <pc:sldMkLst>
          <pc:docMk/>
          <pc:sldMk cId="3278633623" sldId="267"/>
        </pc:sldMkLst>
        <pc:spChg chg="mod">
          <ac:chgData name="Jankees den Otter" userId="45164e2d-bd72-4cb9-860e-913f35c6e7ee" providerId="ADAL" clId="{9E4F13C6-95C5-4AA5-AF3B-20DF09D74057}" dt="2022-01-07T09:37:57.586" v="4" actId="14100"/>
          <ac:spMkLst>
            <pc:docMk/>
            <pc:sldMk cId="3278633623" sldId="267"/>
            <ac:spMk id="2" creationId="{69090DB9-368F-40BB-9BA3-F8D9C598C126}"/>
          </ac:spMkLst>
        </pc:spChg>
        <pc:spChg chg="mod">
          <ac:chgData name="Jankees den Otter" userId="45164e2d-bd72-4cb9-860e-913f35c6e7ee" providerId="ADAL" clId="{9E4F13C6-95C5-4AA5-AF3B-20DF09D74057}" dt="2022-01-11T10:49:52.471" v="188" actId="113"/>
          <ac:spMkLst>
            <pc:docMk/>
            <pc:sldMk cId="3278633623" sldId="267"/>
            <ac:spMk id="3" creationId="{BFB44574-1D0E-4056-A1FD-218FB6B1B4F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10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360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639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53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7011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276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887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452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95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578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32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501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24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48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522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63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42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53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52320" y="1381760"/>
            <a:ext cx="7802880" cy="1704340"/>
          </a:xfrm>
        </p:spPr>
        <p:txBody>
          <a:bodyPr/>
          <a:lstStyle/>
          <a:p>
            <a:r>
              <a:rPr lang="nl-NL" sz="4800" b="1" dirty="0"/>
              <a:t>Nationaalsocialisme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46960" y="3771901"/>
            <a:ext cx="7508240" cy="1602740"/>
          </a:xfrm>
        </p:spPr>
        <p:txBody>
          <a:bodyPr>
            <a:normAutofit/>
          </a:bodyPr>
          <a:lstStyle/>
          <a:p>
            <a:r>
              <a:rPr lang="nl-NL" dirty="0"/>
              <a:t>HOOFDSTUK 2</a:t>
            </a:r>
          </a:p>
          <a:p>
            <a:r>
              <a:rPr lang="nl-NL" dirty="0"/>
              <a:t>EUROPA IN DE JAREN 1914 - 1939</a:t>
            </a:r>
          </a:p>
        </p:txBody>
      </p:sp>
    </p:spTree>
    <p:extLst>
      <p:ext uri="{BB962C8B-B14F-4D97-AF65-F5344CB8AC3E}">
        <p14:creationId xmlns:p14="http://schemas.microsoft.com/office/powerpoint/2010/main" val="3631774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E81DC7-A8AC-4A97-939B-E81F3BAB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00076"/>
            <a:ext cx="9601196" cy="923924"/>
          </a:xfrm>
        </p:spPr>
        <p:txBody>
          <a:bodyPr/>
          <a:lstStyle/>
          <a:p>
            <a:r>
              <a:rPr lang="nl-NL" dirty="0"/>
              <a:t>Nationaalsocialisme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0A435B-516B-4518-9805-0FDAC9698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895475"/>
            <a:ext cx="9601196" cy="398039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Nationaalsocialisme  is een politieke stroming</a:t>
            </a:r>
          </a:p>
          <a:p>
            <a:r>
              <a:rPr lang="nl-NL" dirty="0"/>
              <a:t>Het is ontstaan in Duitsland na de Eerste Wereldoorlog</a:t>
            </a:r>
          </a:p>
          <a:p>
            <a:r>
              <a:rPr lang="nl-NL" dirty="0"/>
              <a:t>Het is een extreem-nationalistische stroming</a:t>
            </a:r>
          </a:p>
          <a:p>
            <a:r>
              <a:rPr lang="nl-NL" dirty="0"/>
              <a:t>De grondlegger van het nationaalsocialisme is Adolf Hitler</a:t>
            </a:r>
          </a:p>
          <a:p>
            <a:r>
              <a:rPr lang="nl-NL" dirty="0"/>
              <a:t>De nationaalsocialistische partij  heet </a:t>
            </a:r>
            <a:r>
              <a:rPr lang="nl-NL" b="1" dirty="0"/>
              <a:t>NSDAP = </a:t>
            </a:r>
          </a:p>
          <a:p>
            <a:r>
              <a:rPr lang="nl-NL" b="1" dirty="0"/>
              <a:t>National Sozialistische Deutsche Arbeiter Partij</a:t>
            </a:r>
          </a:p>
          <a:p>
            <a:r>
              <a:rPr lang="nl-NL" dirty="0"/>
              <a:t>De aanhangers noemen we </a:t>
            </a:r>
            <a:r>
              <a:rPr lang="nl-NL" b="1" dirty="0"/>
              <a:t>Nazi’s </a:t>
            </a:r>
          </a:p>
          <a:p>
            <a:r>
              <a:rPr lang="nl-NL" dirty="0"/>
              <a:t>In 1933 komen de Nazi’s in Duitsland aan de macht</a:t>
            </a:r>
          </a:p>
        </p:txBody>
      </p:sp>
    </p:spTree>
    <p:extLst>
      <p:ext uri="{BB962C8B-B14F-4D97-AF65-F5344CB8AC3E}">
        <p14:creationId xmlns:p14="http://schemas.microsoft.com/office/powerpoint/2010/main" val="347951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F0402D-E031-409E-A6B1-20014437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85751"/>
            <a:ext cx="9601196" cy="1685924"/>
          </a:xfrm>
        </p:spPr>
        <p:txBody>
          <a:bodyPr/>
          <a:lstStyle/>
          <a:p>
            <a:r>
              <a:rPr lang="nl-NL" dirty="0"/>
              <a:t>Oorzaken van het nationaalsocialisme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E4842E-F291-49C4-BB81-D8530EB5A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74" y="1971675"/>
            <a:ext cx="10601325" cy="4362449"/>
          </a:xfrm>
        </p:spPr>
        <p:txBody>
          <a:bodyPr/>
          <a:lstStyle/>
          <a:p>
            <a:r>
              <a:rPr lang="nl-NL" dirty="0"/>
              <a:t>De Duitsers waren ontevreden over het Verdrag van Versailles: Zij voelden zich vernederd door de strenge straffen en omdat zij als enige de schuld kregen van de Eerste Wereldoorlog.</a:t>
            </a:r>
          </a:p>
          <a:p>
            <a:r>
              <a:rPr lang="nl-NL" dirty="0"/>
              <a:t>Nationalisten geloofden in de Dolkstootlegende, waar politieke tegenstanders en de Joden de schuld kregen van de nederlaag in de oorlog. Zij zouden Duitsland verraden hebben </a:t>
            </a:r>
          </a:p>
          <a:p>
            <a:r>
              <a:rPr lang="nl-NL" dirty="0"/>
              <a:t>Mensen waren ontevreden over de democratische regeringen in de Weimarrepubliek. De democratische regeringen kregen de schuld van de hyperinflatie(1923) en de armoede door de economische wereldcrisis (1929)</a:t>
            </a:r>
          </a:p>
        </p:txBody>
      </p:sp>
    </p:spTree>
    <p:extLst>
      <p:ext uri="{BB962C8B-B14F-4D97-AF65-F5344CB8AC3E}">
        <p14:creationId xmlns:p14="http://schemas.microsoft.com/office/powerpoint/2010/main" val="313278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2C603-A2C2-4D79-9D55-651360687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16226"/>
            <a:ext cx="9601196" cy="1276184"/>
          </a:xfrm>
        </p:spPr>
        <p:txBody>
          <a:bodyPr>
            <a:normAutofit fontScale="90000"/>
          </a:bodyPr>
          <a:lstStyle/>
          <a:p>
            <a:r>
              <a:rPr lang="nl-NL" dirty="0"/>
              <a:t>Aanhangers van het nationaalsocialisme</a:t>
            </a:r>
            <a:br>
              <a:rPr lang="nl-NL" dirty="0"/>
            </a:br>
            <a:r>
              <a:rPr lang="nl-NL" dirty="0"/>
              <a:t>Nazi’s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756B09-4031-4246-A1B2-8EE515C09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082" y="2409245"/>
            <a:ext cx="10607040" cy="3832529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Veteranen, oud-strijders, uit de Eerste Wereldoorlog die zich door politieke tegenstanders en de Joden verraden voelden</a:t>
            </a:r>
          </a:p>
          <a:p>
            <a:r>
              <a:rPr lang="nl-NL" dirty="0"/>
              <a:t>Nationalisten en Antisemieten die vonden dat er alleen voor ‘echte’ Duitsers plaats was in Duitsland en niet voor Joden;</a:t>
            </a:r>
          </a:p>
          <a:p>
            <a:r>
              <a:rPr lang="nl-NL" dirty="0"/>
              <a:t>De vele arme werklozen die tijdens de crises geloofden in de beloftes van Hitler om de werkloosheid op te lossen en van Duitsland weer een machtig land te maken.</a:t>
            </a:r>
          </a:p>
          <a:p>
            <a:r>
              <a:rPr lang="nl-NL" dirty="0"/>
              <a:t>Winkeliers, boeren en fabrikanten, omdat zij de NSDAP de beste partij vonden in de strijd tegen het communisme. De communisten wilden bezit in beslagnemen. Privébezit was verboden.</a:t>
            </a:r>
          </a:p>
          <a:p>
            <a:r>
              <a:rPr lang="nl-NL" dirty="0"/>
              <a:t>De aanhangers noemen Hitler ‘Führer’, leider</a:t>
            </a:r>
          </a:p>
        </p:txBody>
      </p:sp>
    </p:spTree>
    <p:extLst>
      <p:ext uri="{BB962C8B-B14F-4D97-AF65-F5344CB8AC3E}">
        <p14:creationId xmlns:p14="http://schemas.microsoft.com/office/powerpoint/2010/main" val="935279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BEE4F-33B2-45F7-97CC-310FC3DF7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15676"/>
            <a:ext cx="9601196" cy="904875"/>
          </a:xfrm>
        </p:spPr>
        <p:txBody>
          <a:bodyPr/>
          <a:lstStyle/>
          <a:p>
            <a:r>
              <a:rPr lang="nl-NL" dirty="0"/>
              <a:t>Kenmerken van het nationaalsocialisme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EEC5A1-B0C2-4728-9E7A-2E77F8A81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866900"/>
            <a:ext cx="10715625" cy="4400550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/>
              <a:t>Extreem nationalistisch</a:t>
            </a:r>
            <a:r>
              <a:rPr lang="nl-NL" dirty="0"/>
              <a:t>: eigen volk eerst</a:t>
            </a:r>
          </a:p>
          <a:p>
            <a:r>
              <a:rPr lang="nl-NL" b="1" dirty="0"/>
              <a:t>Antidemocratisch</a:t>
            </a:r>
            <a:r>
              <a:rPr lang="nl-NL" dirty="0"/>
              <a:t>: alleen de Nazipartij is toegestaan</a:t>
            </a:r>
          </a:p>
          <a:p>
            <a:r>
              <a:rPr lang="nl-NL" b="1" dirty="0"/>
              <a:t>Leiderprincipe</a:t>
            </a:r>
            <a:r>
              <a:rPr lang="nl-NL" dirty="0"/>
              <a:t>; Iedereen gehoorzaamt en volgt de leider en direct leidinggevende</a:t>
            </a:r>
          </a:p>
          <a:p>
            <a:r>
              <a:rPr lang="nl-NL" b="1" dirty="0"/>
              <a:t>Geweld of terreur is toegestaan </a:t>
            </a:r>
            <a:r>
              <a:rPr lang="nl-NL" dirty="0"/>
              <a:t>om het doel te bereiken: alleen de sterksten overleven in de natuur</a:t>
            </a:r>
          </a:p>
          <a:p>
            <a:r>
              <a:rPr lang="nl-NL" b="1" dirty="0"/>
              <a:t>Concentratiekampen</a:t>
            </a:r>
            <a:r>
              <a:rPr lang="nl-NL" dirty="0"/>
              <a:t> voor politieke tegenstanders en Joden</a:t>
            </a:r>
          </a:p>
          <a:p>
            <a:r>
              <a:rPr lang="nl-NL" b="1" dirty="0"/>
              <a:t>Geheime politie</a:t>
            </a:r>
            <a:r>
              <a:rPr lang="nl-NL" dirty="0"/>
              <a:t>, de Gestapo = Geheime </a:t>
            </a:r>
            <a:r>
              <a:rPr lang="nl-NL" dirty="0" err="1"/>
              <a:t>Staatspolizei</a:t>
            </a:r>
            <a:r>
              <a:rPr lang="nl-NL" dirty="0"/>
              <a:t> </a:t>
            </a:r>
          </a:p>
          <a:p>
            <a:r>
              <a:rPr lang="nl-NL" dirty="0"/>
              <a:t>Actie in plaats van praten, zoals in een democratie</a:t>
            </a:r>
          </a:p>
          <a:p>
            <a:r>
              <a:rPr lang="nl-NL" dirty="0"/>
              <a:t>Afkeer van de wetenschappelijke en intellectuele elite, de maatschappelijke toplaag</a:t>
            </a:r>
          </a:p>
          <a:p>
            <a:r>
              <a:rPr lang="nl-NL" dirty="0"/>
              <a:t>Afkeer van de communisten, die met hun klassenstrijd het vaderland verzwakken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8367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90DB9-368F-40BB-9BA3-F8D9C598C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16227"/>
            <a:ext cx="9601196" cy="981986"/>
          </a:xfrm>
        </p:spPr>
        <p:txBody>
          <a:bodyPr/>
          <a:lstStyle/>
          <a:p>
            <a:r>
              <a:rPr lang="nl-NL" dirty="0"/>
              <a:t>Kenmerken van het nationaalsocialisme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B44574-1D0E-4056-A1FD-218FB6B1B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6" y="1598213"/>
            <a:ext cx="10591137" cy="4643561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Afkeer van religie</a:t>
            </a:r>
            <a:r>
              <a:rPr lang="nl-NL" dirty="0"/>
              <a:t>: godsdienst was een achterlijk idee, dat gebruikt werd om mensen dom te houden en voor eigen belang door de religieuze leiders</a:t>
            </a:r>
          </a:p>
          <a:p>
            <a:r>
              <a:rPr lang="nl-NL" dirty="0"/>
              <a:t>De </a:t>
            </a:r>
            <a:r>
              <a:rPr lang="nl-NL" b="1" dirty="0"/>
              <a:t>rassenleer</a:t>
            </a:r>
            <a:r>
              <a:rPr lang="nl-NL" dirty="0"/>
              <a:t>:</a:t>
            </a:r>
          </a:p>
          <a:p>
            <a:pPr marL="0" indent="0">
              <a:buNone/>
            </a:pPr>
            <a:r>
              <a:rPr lang="nl-NL" dirty="0"/>
              <a:t>De Duitsers waren de ‘Ūbermenschen’, die boven andere mensen stonden. Het Duitse ‘Herrenvolk’, meesterras, was als enige geschikt op aarde om te regeren.</a:t>
            </a:r>
          </a:p>
          <a:p>
            <a:pPr marL="0" indent="0">
              <a:buNone/>
            </a:pPr>
            <a:r>
              <a:rPr lang="nl-NL" dirty="0"/>
              <a:t>Joden en Zigeuners waren de ‘Untermenschen’, zij waren profiteurs en minder dan mensen. Zij moesten uit de maatschappij worden gezet.</a:t>
            </a:r>
          </a:p>
          <a:p>
            <a:pPr marL="0" indent="0">
              <a:buNone/>
            </a:pPr>
            <a:r>
              <a:rPr lang="nl-NL" b="1" dirty="0"/>
              <a:t>Door indoctrinatie, persoonsverheerlijking, propagenda en censuur wordt een totalitaire</a:t>
            </a:r>
            <a:r>
              <a:rPr lang="nl-NL" dirty="0"/>
              <a:t> </a:t>
            </a:r>
            <a:r>
              <a:rPr lang="nl-NL" b="1" dirty="0"/>
              <a:t>dictatuur</a:t>
            </a:r>
            <a:r>
              <a:rPr lang="nl-NL" dirty="0"/>
              <a:t> gevestigd: </a:t>
            </a:r>
            <a:r>
              <a:rPr lang="nl-NL" b="1" dirty="0"/>
              <a:t>de NSDAP wil het leven en denken van de bevolking beheersen. </a:t>
            </a:r>
          </a:p>
          <a:p>
            <a:pPr marL="0" indent="0">
              <a:buNone/>
            </a:pPr>
            <a:r>
              <a:rPr lang="nl-NL" b="1" dirty="0"/>
              <a:t>Gelijkschakeling</a:t>
            </a:r>
            <a:r>
              <a:rPr lang="nl-NL" dirty="0"/>
              <a:t>: de maatschappij wordt georganiseerd volgens nazi-ideeën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8633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491</Words>
  <Application>Microsoft Office PowerPoint</Application>
  <PresentationFormat>Breedbeeld</PresentationFormat>
  <Paragraphs>40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Organisch</vt:lpstr>
      <vt:lpstr>Nationaalsocialisme</vt:lpstr>
      <vt:lpstr>Nationaalsocialisme</vt:lpstr>
      <vt:lpstr>Oorzaken van het nationaalsocialisme</vt:lpstr>
      <vt:lpstr>Aanhangers van het nationaalsocialisme Nazi’s </vt:lpstr>
      <vt:lpstr>Kenmerken van het nationaalsocialisme 1</vt:lpstr>
      <vt:lpstr>Kenmerken van het nationaalsocialisme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Nationaalsocialisme</dc:title>
  <dc:creator>Jankees den Otter</dc:creator>
  <cp:lastModifiedBy>Jankees den Otter</cp:lastModifiedBy>
  <cp:revision>5</cp:revision>
  <dcterms:created xsi:type="dcterms:W3CDTF">2022-01-07T08:38:53Z</dcterms:created>
  <dcterms:modified xsi:type="dcterms:W3CDTF">2022-04-04T08:20:47Z</dcterms:modified>
</cp:coreProperties>
</file>